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70" r:id="rId9"/>
    <p:sldId id="271" r:id="rId10"/>
    <p:sldId id="266" r:id="rId11"/>
    <p:sldId id="267" r:id="rId12"/>
    <p:sldId id="260" r:id="rId13"/>
    <p:sldId id="268" r:id="rId14"/>
    <p:sldId id="261" r:id="rId15"/>
    <p:sldId id="269" r:id="rId16"/>
    <p:sldId id="262" r:id="rId17"/>
    <p:sldId id="272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F2751D4-3539-4D38-BB63-851D8D6C429D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E0096A5-0E34-45C1-85F6-BA72E1BFD8C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BLLanhErV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invloed-van-de-temperatuur-op-de-reactiesnelheid-het-effect-van-temperatuurverhoging-op-de-reactie/#q=scheikun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Scheikunde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779096" cy="1752600"/>
          </a:xfrm>
        </p:spPr>
        <p:txBody>
          <a:bodyPr/>
          <a:lstStyle/>
          <a:p>
            <a:r>
              <a:rPr lang="nl-NL" dirty="0" smtClean="0"/>
              <a:t>MBO </a:t>
            </a:r>
            <a:r>
              <a:rPr lang="nl-NL" dirty="0" smtClean="0"/>
              <a:t>veehouderij/groen, grond en infra</a:t>
            </a:r>
            <a:endParaRPr lang="nl-NL" dirty="0" smtClean="0"/>
          </a:p>
          <a:p>
            <a:r>
              <a:rPr lang="nl-NL" dirty="0" smtClean="0"/>
              <a:t>Niveau 3 en </a:t>
            </a:r>
            <a:r>
              <a:rPr lang="nl-NL" dirty="0" smtClean="0"/>
              <a:t>4 leerjaar 1</a:t>
            </a:r>
          </a:p>
          <a:p>
            <a:r>
              <a:rPr lang="nl-NL" dirty="0" smtClean="0"/>
              <a:t>Blok 1 en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7" y="476672"/>
            <a:ext cx="7772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8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Vaste stoffen</a:t>
            </a:r>
          </a:p>
          <a:p>
            <a:r>
              <a:rPr lang="nl-NL" dirty="0" smtClean="0"/>
              <a:t>Vloeibare stoffen</a:t>
            </a:r>
          </a:p>
          <a:p>
            <a:r>
              <a:rPr lang="nl-NL" dirty="0" smtClean="0"/>
              <a:t>Gassen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95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 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Weinig ruimte</a:t>
            </a:r>
          </a:p>
          <a:p>
            <a:endParaRPr lang="nl-NL" dirty="0"/>
          </a:p>
          <a:p>
            <a:r>
              <a:rPr lang="nl-NL" dirty="0" smtClean="0"/>
              <a:t>Aantrekkingskracht </a:t>
            </a:r>
            <a:r>
              <a:rPr lang="nl-NL" sz="4400" b="1" dirty="0" smtClean="0"/>
              <a:t>groot</a:t>
            </a:r>
            <a:endParaRPr lang="nl-NL" b="1" dirty="0" smtClean="0"/>
          </a:p>
          <a:p>
            <a:r>
              <a:rPr lang="nl-NL" dirty="0" smtClean="0"/>
              <a:t>Bewegingskracht </a:t>
            </a:r>
            <a:r>
              <a:rPr lang="nl-NL" sz="2000" b="1" dirty="0" smtClean="0"/>
              <a:t>klein</a:t>
            </a:r>
          </a:p>
        </p:txBody>
      </p:sp>
    </p:spTree>
    <p:extLst>
      <p:ext uri="{BB962C8B-B14F-4D97-AF65-F5344CB8AC3E}">
        <p14:creationId xmlns:p14="http://schemas.microsoft.com/office/powerpoint/2010/main" val="6155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432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2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Vloeibare 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 is ruimte!</a:t>
            </a:r>
            <a:endParaRPr lang="nl-NL" dirty="0"/>
          </a:p>
          <a:p>
            <a:endParaRPr lang="nl-NL" dirty="0"/>
          </a:p>
          <a:p>
            <a:r>
              <a:rPr lang="nl-NL" dirty="0"/>
              <a:t>Aantrekkingskracht </a:t>
            </a:r>
            <a:r>
              <a:rPr lang="nl-NL" b="1" dirty="0" smtClean="0"/>
              <a:t>gemiddeld</a:t>
            </a:r>
            <a:endParaRPr lang="nl-NL" b="1" dirty="0"/>
          </a:p>
          <a:p>
            <a:r>
              <a:rPr lang="nl-NL" dirty="0"/>
              <a:t>Bewegingskracht </a:t>
            </a:r>
            <a:r>
              <a:rPr lang="nl-NL" b="1" dirty="0" smtClean="0"/>
              <a:t>gemiddeld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3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132856"/>
            <a:ext cx="8856984" cy="25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Heel veel ruimte</a:t>
            </a:r>
            <a:endParaRPr lang="nl-NL" dirty="0"/>
          </a:p>
          <a:p>
            <a:endParaRPr lang="nl-NL" dirty="0"/>
          </a:p>
          <a:p>
            <a:r>
              <a:rPr lang="nl-NL" dirty="0"/>
              <a:t>Aantrekkingskracht </a:t>
            </a:r>
            <a:r>
              <a:rPr lang="nl-NL" sz="2000" b="1" dirty="0" smtClean="0"/>
              <a:t>klein</a:t>
            </a:r>
            <a:endParaRPr lang="nl-NL" b="1" dirty="0"/>
          </a:p>
          <a:p>
            <a:r>
              <a:rPr lang="nl-NL" dirty="0"/>
              <a:t>Bewegingskracht </a:t>
            </a:r>
            <a:r>
              <a:rPr lang="nl-NL" sz="4400" b="1" dirty="0" smtClean="0"/>
              <a:t>groot</a:t>
            </a:r>
            <a:endParaRPr lang="nl-NL" sz="44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89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0387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Reactie vergelijking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025262" cy="312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</a:t>
            </a:r>
            <a:r>
              <a:rPr lang="nl-NL" dirty="0" smtClean="0"/>
              <a:t> do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/>
              <a:t>Bouw van Stoffen, </a:t>
            </a:r>
          </a:p>
          <a:p>
            <a:pPr marL="109728" indent="0">
              <a:buNone/>
            </a:pPr>
            <a:r>
              <a:rPr lang="nl-NL" dirty="0"/>
              <a:t>	</a:t>
            </a:r>
            <a:r>
              <a:rPr lang="nl-NL" dirty="0" smtClean="0"/>
              <a:t>Leer: 		</a:t>
            </a:r>
            <a:r>
              <a:rPr lang="nl-NL" dirty="0" smtClean="0"/>
              <a:t>Theorie, </a:t>
            </a:r>
          </a:p>
          <a:p>
            <a:pPr marL="109728" indent="0">
              <a:buNone/>
            </a:pPr>
            <a:r>
              <a:rPr lang="nl-NL" dirty="0"/>
              <a:t>	</a:t>
            </a:r>
            <a:r>
              <a:rPr lang="nl-NL" dirty="0" smtClean="0"/>
              <a:t>Maak: 	Vragen, 1-15 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	</a:t>
            </a:r>
          </a:p>
          <a:p>
            <a:pPr marL="109728" indent="0">
              <a:buNone/>
            </a:pPr>
            <a:r>
              <a:rPr lang="nl-NL" dirty="0" smtClean="0"/>
              <a:t> Bespreek antwoorden van Vragen 1-15 in de 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61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Scheikunde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 </a:t>
            </a:r>
            <a:r>
              <a:rPr lang="nl-NL" dirty="0" smtClean="0"/>
              <a:t>uur in de week</a:t>
            </a:r>
          </a:p>
          <a:p>
            <a:r>
              <a:rPr lang="nl-NL" dirty="0"/>
              <a:t>g</a:t>
            </a:r>
            <a:r>
              <a:rPr lang="nl-NL" dirty="0" smtClean="0"/>
              <a:t>edurende 16 weken</a:t>
            </a:r>
          </a:p>
          <a:p>
            <a:r>
              <a:rPr lang="nl-NL" dirty="0" smtClean="0"/>
              <a:t>Afsluiting met 1 toets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Basis scheikunde is nodig voor het begrijpen van de </a:t>
            </a:r>
            <a:r>
              <a:rPr lang="nl-NL" dirty="0" smtClean="0"/>
              <a:t>veehouderij/GGI </a:t>
            </a:r>
            <a:r>
              <a:rPr lang="nl-NL" dirty="0" smtClean="0"/>
              <a:t>vakken zoals bemesting, voeding, voorjaar en oogst.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71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Moleculen, atomen</a:t>
            </a:r>
          </a:p>
          <a:p>
            <a:r>
              <a:rPr lang="nl-NL" dirty="0" smtClean="0"/>
              <a:t>Periodieksysteem</a:t>
            </a:r>
          </a:p>
          <a:p>
            <a:r>
              <a:rPr lang="nl-NL" dirty="0" smtClean="0"/>
              <a:t>Zuren en </a:t>
            </a:r>
            <a:r>
              <a:rPr lang="nl-NL" dirty="0" smtClean="0"/>
              <a:t>Basen</a:t>
            </a:r>
            <a:endParaRPr lang="nl-NL" dirty="0" smtClean="0"/>
          </a:p>
          <a:p>
            <a:r>
              <a:rPr lang="nl-NL" dirty="0" smtClean="0"/>
              <a:t>Bemesting</a:t>
            </a:r>
          </a:p>
          <a:p>
            <a:r>
              <a:rPr lang="nl-NL" dirty="0" smtClean="0"/>
              <a:t>Voeding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702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Moleculen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/>
              <a:t>Moleculen zijn de bouwstenen van stoffen.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1" y="2996952"/>
            <a:ext cx="39147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149269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Moleculen en atomen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740025"/>
            <a:ext cx="77533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Ontleden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848504" cy="331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3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moleculen en atomen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www.youtube.com/watch?v=RBLLanhErVw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2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Eigenschappen van moleculen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nl-NL" dirty="0" smtClean="0"/>
              <a:t>Moleculen </a:t>
            </a:r>
            <a:r>
              <a:rPr lang="nl-NL" dirty="0"/>
              <a:t>kunnen </a:t>
            </a:r>
            <a:r>
              <a:rPr lang="nl-NL" b="1" dirty="0" smtClean="0"/>
              <a:t>bewegen</a:t>
            </a:r>
          </a:p>
          <a:p>
            <a:pPr marL="624078" indent="-51435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dirty="0"/>
              <a:t>snelheid van moleculen hangt af van de </a:t>
            </a:r>
            <a:r>
              <a:rPr lang="nl-NL" b="1" dirty="0" smtClean="0"/>
              <a:t>temperatuur</a:t>
            </a:r>
          </a:p>
          <a:p>
            <a:pPr marL="624078" indent="-514350">
              <a:buFont typeface="+mj-lt"/>
              <a:buAutoNum type="arabicPeriod"/>
            </a:pPr>
            <a:r>
              <a:rPr lang="nl-NL" dirty="0" smtClean="0"/>
              <a:t>Moleculen </a:t>
            </a:r>
            <a:r>
              <a:rPr lang="nl-NL" dirty="0"/>
              <a:t>hebben </a:t>
            </a:r>
            <a:r>
              <a:rPr lang="nl-NL" b="1" dirty="0"/>
              <a:t>massa en </a:t>
            </a:r>
            <a:r>
              <a:rPr lang="nl-NL" b="1" dirty="0" smtClean="0"/>
              <a:t>volume</a:t>
            </a:r>
          </a:p>
          <a:p>
            <a:pPr marL="624078" indent="-514350">
              <a:buFont typeface="+mj-lt"/>
              <a:buAutoNum type="arabicPeriod"/>
            </a:pPr>
            <a:r>
              <a:rPr lang="nl-NL" dirty="0" smtClean="0"/>
              <a:t>Tussen </a:t>
            </a:r>
            <a:r>
              <a:rPr lang="nl-NL" dirty="0"/>
              <a:t>de moleculen komen </a:t>
            </a:r>
            <a:r>
              <a:rPr lang="nl-NL" b="1" dirty="0"/>
              <a:t>ruimten</a:t>
            </a:r>
            <a:r>
              <a:rPr lang="nl-NL" dirty="0"/>
              <a:t> </a:t>
            </a:r>
            <a:r>
              <a:rPr lang="nl-NL" dirty="0" smtClean="0"/>
              <a:t>voor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86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 temperatuur en moleculen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http://www.schooltv.nl/video/invloed-van-de-temperatuur-op-de-reactiesnelheid-het-effect-van-temperatuurverhoging-op-de-reactie/#q=scheikunde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3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154</Words>
  <Application>Microsoft Office PowerPoint</Application>
  <PresentationFormat>Diavoorstelling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Georgia</vt:lpstr>
      <vt:lpstr>Trebuchet MS</vt:lpstr>
      <vt:lpstr>Wingdings 2</vt:lpstr>
      <vt:lpstr>Urban</vt:lpstr>
      <vt:lpstr>Scheikunde</vt:lpstr>
      <vt:lpstr>Scheikunde</vt:lpstr>
      <vt:lpstr>Onderwerpen</vt:lpstr>
      <vt:lpstr>Moleculen</vt:lpstr>
      <vt:lpstr>Moleculen en atomen</vt:lpstr>
      <vt:lpstr>Ontleden</vt:lpstr>
      <vt:lpstr>Filmpje moleculen en atomen</vt:lpstr>
      <vt:lpstr>Eigenschappen van moleculen</vt:lpstr>
      <vt:lpstr>Filmpje temperatuur en moleculen</vt:lpstr>
      <vt:lpstr>Stoffen</vt:lpstr>
      <vt:lpstr>Vaste stof</vt:lpstr>
      <vt:lpstr>PowerPoint-presentatie</vt:lpstr>
      <vt:lpstr>Vloeibare stof</vt:lpstr>
      <vt:lpstr>PowerPoint-presentatie</vt:lpstr>
      <vt:lpstr>Gas</vt:lpstr>
      <vt:lpstr>PowerPoint-presentatie</vt:lpstr>
      <vt:lpstr>Reactie vergelijking</vt:lpstr>
      <vt:lpstr>To do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Scheikunde</dc:title>
  <dc:creator>Leny Janssen</dc:creator>
  <cp:lastModifiedBy>Hannie Kwant - van der Hulst</cp:lastModifiedBy>
  <cp:revision>15</cp:revision>
  <dcterms:created xsi:type="dcterms:W3CDTF">2017-01-09T10:51:57Z</dcterms:created>
  <dcterms:modified xsi:type="dcterms:W3CDTF">2019-09-11T19:49:23Z</dcterms:modified>
</cp:coreProperties>
</file>